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539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778428" y="4135673"/>
            <a:ext cx="2029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independent, objectively selected 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628552" y="-121215"/>
            <a:ext cx="1421439" cy="7092337"/>
          </a:xfrm>
          <a:prstGeom prst="bentConnector3">
            <a:avLst>
              <a:gd name="adj1" fmla="val 695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058658"/>
            <a:ext cx="1328166" cy="2486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28830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32680" y="4470124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649398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556273" y="530975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931878" y="535596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5294620" y="168531"/>
            <a:ext cx="2606211" cy="151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5217183" y="114232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candidate climate drivers (monthly)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69" y="712024"/>
            <a:ext cx="241923" cy="9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16" y="665331"/>
            <a:ext cx="868527" cy="5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6360196" y="1286204"/>
            <a:ext cx="141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precipitation</a:t>
            </a:r>
          </a:p>
          <a:p>
            <a:pPr algn="ctr"/>
            <a:r>
              <a:rPr lang="en-US" sz="1100" dirty="0"/>
              <a:t>n precip days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5718016" y="944608"/>
            <a:ext cx="63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mean T</a:t>
            </a:r>
          </a:p>
          <a:p>
            <a:r>
              <a:rPr lang="en-US" sz="1100" dirty="0"/>
              <a:t>min T</a:t>
            </a:r>
          </a:p>
          <a:p>
            <a:r>
              <a:rPr lang="en-US" sz="1100" dirty="0"/>
              <a:t>max T</a:t>
            </a:r>
          </a:p>
          <a:p>
            <a:r>
              <a:rPr lang="en-US" sz="1100" dirty="0"/>
              <a:t>PET*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686640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34828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5477342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6656607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249</Words>
  <Application>Microsoft Macintosh PowerPoint</Application>
  <PresentationFormat>Widescreen</PresentationFormat>
  <Paragraphs>73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42</cp:revision>
  <dcterms:created xsi:type="dcterms:W3CDTF">2020-05-22T14:33:34Z</dcterms:created>
  <dcterms:modified xsi:type="dcterms:W3CDTF">2020-08-28T16:06:35Z</dcterms:modified>
</cp:coreProperties>
</file>